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4" r:id="rId1"/>
    <p:sldMasterId id="2147483675" r:id="rId2"/>
  </p:sldMasterIdLst>
  <p:notesMasterIdLst>
    <p:notesMasterId r:id="rId15"/>
  </p:notesMasterIdLst>
  <p:sldIdLst>
    <p:sldId id="256" r:id="rId3"/>
    <p:sldId id="258" r:id="rId4"/>
    <p:sldId id="26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Cabin" panose="020B060402020202020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7" d="100"/>
          <a:sy n="97" d="100"/>
        </p:scale>
        <p:origin x="-468"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1pPr>
            <a:lvl2pPr marL="457200" marR="0" lvl="1"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640140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Remind parents to click in the top left corner on District then on Parent.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point out the cyber savvy link and the parent internet resources page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End of class 2..  Ask if there are any questions or comments.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Here is where we will have parents turn on the chromebook and now login. This screen is only for the day of the Digital Citizenship Academy.  Parents will log in using the test student accounts provided.</a:t>
            </a: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the users hover mouse cursor over Google Chrome, Gmail, Google Docs, Youtube – don’t click!</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users go back to Google and click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Explain how they can search for anything by typing in the Google search field.  Even a question can be typed into search.  The address bar is used to type a url (for example:  www.sausd.us)</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Most popular top level domains? .com, .org, .net</a:t>
            </a: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them type in Sausd.us to go to the district webpage for the next slide</a:t>
            </a:r>
          </a:p>
        </p:txBody>
      </p:sp>
      <p:sp>
        <p:nvSpPr>
          <p:cNvPr id="245" name="Shape 245"/>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
        <p:cNvGrpSpPr/>
        <p:nvPr/>
      </p:nvGrpSpPr>
      <p:grpSpPr>
        <a:xfrm>
          <a:off x="0" y="0"/>
          <a:ext cx="0" cy="0"/>
          <a:chOff x="0" y="0"/>
          <a:chExt cx="0" cy="0"/>
        </a:xfrm>
      </p:grpSpPr>
      <p:sp>
        <p:nvSpPr>
          <p:cNvPr id="14" name="Shape 1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 name="Shape 1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6" name="Shape 16"/>
          <p:cNvPicPr preferRelativeResize="0"/>
          <p:nvPr/>
        </p:nvPicPr>
        <p:blipFill rotWithShape="1">
          <a:blip r:embed="rId2">
            <a:alphaModFix/>
          </a:blip>
          <a:srcRect/>
          <a:stretch/>
        </p:blipFill>
        <p:spPr>
          <a:xfrm>
            <a:off x="6696999" y="155250"/>
            <a:ext cx="1712923" cy="931450"/>
          </a:xfrm>
          <a:prstGeom prst="rect">
            <a:avLst/>
          </a:prstGeom>
          <a:noFill/>
          <a:ln>
            <a:noFill/>
          </a:ln>
        </p:spPr>
      </p:pic>
      <p:sp>
        <p:nvSpPr>
          <p:cNvPr id="17" name="Shape 17"/>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01752" y="5495278"/>
            <a:ext cx="7772400" cy="594624"/>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2" name="Shape 82"/>
          <p:cNvSpPr>
            <a:spLocks noGrp="1"/>
          </p:cNvSpPr>
          <p:nvPr>
            <p:ph type="pic" idx="2"/>
          </p:nvPr>
        </p:nvSpPr>
        <p:spPr>
          <a:xfrm>
            <a:off x="0" y="0"/>
            <a:ext cx="8458200" cy="5486399"/>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2"/>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a:off x="301752" y="6096000"/>
            <a:ext cx="7772400" cy="612648"/>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5" name="Shape 8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6" name="Shape 86"/>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871537" y="192088"/>
            <a:ext cx="8162924" cy="143192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9" name="Shape 89"/>
          <p:cNvSpPr txBox="1">
            <a:spLocks noGrp="1"/>
          </p:cNvSpPr>
          <p:nvPr>
            <p:ph type="body" idx="1"/>
          </p:nvPr>
        </p:nvSpPr>
        <p:spPr>
          <a:xfrm>
            <a:off x="912812" y="1905000"/>
            <a:ext cx="3978273" cy="4190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2"/>
          </p:nvPr>
        </p:nvSpPr>
        <p:spPr>
          <a:xfrm>
            <a:off x="5043487" y="1905000"/>
            <a:ext cx="3979862" cy="4190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1152525" y="6286500"/>
            <a:ext cx="1904999"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2" name="Shape 92"/>
          <p:cNvSpPr txBox="1">
            <a:spLocks noGrp="1"/>
          </p:cNvSpPr>
          <p:nvPr>
            <p:ph type="ftr" idx="11"/>
          </p:nvPr>
        </p:nvSpPr>
        <p:spPr>
          <a:xfrm>
            <a:off x="3590925" y="62865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3" name="Shape 93"/>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2"/>
        <p:cNvGrpSpPr/>
        <p:nvPr/>
      </p:nvGrpSpPr>
      <p:grpSpPr>
        <a:xfrm>
          <a:off x="0" y="0"/>
          <a:ext cx="0" cy="0"/>
          <a:chOff x="0" y="0"/>
          <a:chExt cx="0" cy="0"/>
        </a:xfrm>
      </p:grpSpPr>
      <p:sp>
        <p:nvSpPr>
          <p:cNvPr id="103" name="Shape 10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04" name="Shape 104"/>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05" name="Shape 105"/>
          <p:cNvPicPr preferRelativeResize="0"/>
          <p:nvPr/>
        </p:nvPicPr>
        <p:blipFill rotWithShape="1">
          <a:blip r:embed="rId2">
            <a:alphaModFix/>
          </a:blip>
          <a:srcRect/>
          <a:stretch/>
        </p:blipFill>
        <p:spPr>
          <a:xfrm>
            <a:off x="6980235" y="4848225"/>
            <a:ext cx="1435100" cy="2009774"/>
          </a:xfrm>
          <a:prstGeom prst="rect">
            <a:avLst/>
          </a:prstGeom>
          <a:noFill/>
          <a:ln>
            <a:noFill/>
          </a:ln>
        </p:spPr>
      </p:pic>
      <p:pic>
        <p:nvPicPr>
          <p:cNvPr id="106" name="Shape 106"/>
          <p:cNvPicPr preferRelativeResize="0"/>
          <p:nvPr/>
        </p:nvPicPr>
        <p:blipFill rotWithShape="1">
          <a:blip r:embed="rId3">
            <a:alphaModFix/>
          </a:blip>
          <a:srcRect/>
          <a:stretch/>
        </p:blipFill>
        <p:spPr>
          <a:xfrm>
            <a:off x="6696999" y="155250"/>
            <a:ext cx="1712923" cy="931450"/>
          </a:xfrm>
          <a:prstGeom prst="rect">
            <a:avLst/>
          </a:prstGeom>
          <a:noFill/>
          <a:ln>
            <a:noFill/>
          </a:ln>
        </p:spPr>
      </p:pic>
      <p:sp>
        <p:nvSpPr>
          <p:cNvPr id="107" name="Shape 107"/>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722312" y="5486400"/>
            <a:ext cx="7659687" cy="1168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0" name="Shape 110"/>
          <p:cNvSpPr txBox="1">
            <a:spLocks noGrp="1"/>
          </p:cNvSpPr>
          <p:nvPr>
            <p:ph type="body" idx="1"/>
          </p:nvPr>
        </p:nvSpPr>
        <p:spPr>
          <a:xfrm>
            <a:off x="722312" y="3852862"/>
            <a:ext cx="6135686" cy="1633538"/>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Arial"/>
              <a:buNone/>
              <a:defRPr sz="1800" b="0" i="0" u="none" strike="noStrike" cap="none">
                <a:solidFill>
                  <a:srgbClr val="8C8B8A"/>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rgbClr val="8C8B8A"/>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2" name="Shape 112"/>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3" name="Shape 113"/>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4"/>
        <p:cNvGrpSpPr/>
        <p:nvPr/>
      </p:nvGrpSpPr>
      <p:grpSpPr>
        <a:xfrm>
          <a:off x="0" y="0"/>
          <a:ext cx="0" cy="0"/>
          <a:chOff x="0" y="0"/>
          <a:chExt cx="0" cy="0"/>
        </a:xfrm>
      </p:grpSpPr>
      <p:sp>
        <p:nvSpPr>
          <p:cNvPr id="115" name="Shape 115"/>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6" name="Shape 116"/>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17" name="Shape 117"/>
          <p:cNvPicPr preferRelativeResize="0"/>
          <p:nvPr/>
        </p:nvPicPr>
        <p:blipFill rotWithShape="1">
          <a:blip r:embed="rId2">
            <a:alphaModFix/>
          </a:blip>
          <a:srcRect/>
          <a:stretch/>
        </p:blipFill>
        <p:spPr>
          <a:xfrm>
            <a:off x="6696999" y="155250"/>
            <a:ext cx="1712923" cy="931450"/>
          </a:xfrm>
          <a:prstGeom prst="rect">
            <a:avLst/>
          </a:prstGeom>
          <a:noFill/>
          <a:ln>
            <a:noFill/>
          </a:ln>
        </p:spPr>
      </p:pic>
      <p:sp>
        <p:nvSpPr>
          <p:cNvPr id="118" name="Shape 11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9"/>
        <p:cNvGrpSpPr/>
        <p:nvPr/>
      </p:nvGrpSpPr>
      <p:grpSpPr>
        <a:xfrm>
          <a:off x="0" y="0"/>
          <a:ext cx="0" cy="0"/>
          <a:chOff x="0" y="0"/>
          <a:chExt cx="0" cy="0"/>
        </a:xfrm>
      </p:grpSpPr>
      <p:sp>
        <p:nvSpPr>
          <p:cNvPr id="120" name="Shape 120"/>
          <p:cNvSpPr txBox="1">
            <a:spLocks noGrp="1"/>
          </p:cNvSpPr>
          <p:nvPr>
            <p:ph type="ctrTitle"/>
          </p:nvPr>
        </p:nvSpPr>
        <p:spPr>
          <a:xfrm>
            <a:off x="685800" y="1905000"/>
            <a:ext cx="7543800" cy="25939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6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1" name="Shape 121"/>
          <p:cNvSpPr txBox="1">
            <a:spLocks noGrp="1"/>
          </p:cNvSpPr>
          <p:nvPr>
            <p:ph type="subTitle" idx="1"/>
          </p:nvPr>
        </p:nvSpPr>
        <p:spPr>
          <a:xfrm>
            <a:off x="685800" y="4572000"/>
            <a:ext cx="6461759" cy="10667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ctr" rtl="0">
              <a:lnSpc>
                <a:spcPct val="100000"/>
              </a:lnSpc>
              <a:spcBef>
                <a:spcPts val="400"/>
              </a:spcBef>
              <a:spcAft>
                <a:spcPts val="0"/>
              </a:spcAft>
              <a:buClr>
                <a:schemeClr val="accent2"/>
              </a:buClr>
              <a:buFont typeface="Arial"/>
              <a:buNone/>
              <a:defRPr sz="2000" b="0" i="0" u="none" strike="noStrike" cap="none">
                <a:solidFill>
                  <a:srgbClr val="8C8B8A"/>
                </a:solidFill>
                <a:latin typeface="Calibri"/>
                <a:ea typeface="Calibri"/>
                <a:cs typeface="Calibri"/>
                <a:sym typeface="Calibri"/>
              </a:defRPr>
            </a:lvl2pPr>
            <a:lvl3pPr marL="914400" marR="0" lvl="2" indent="0" algn="ctr" rtl="0">
              <a:lnSpc>
                <a:spcPct val="100000"/>
              </a:lnSpc>
              <a:spcBef>
                <a:spcPts val="360"/>
              </a:spcBef>
              <a:spcAft>
                <a:spcPts val="0"/>
              </a:spcAft>
              <a:buClr>
                <a:schemeClr val="accent3"/>
              </a:buClr>
              <a:buFont typeface="Arial"/>
              <a:buNone/>
              <a:defRPr sz="1800" b="0" i="0" u="none" strike="noStrike" cap="none">
                <a:solidFill>
                  <a:srgbClr val="8C8B8A"/>
                </a:solidFill>
                <a:latin typeface="Calibri"/>
                <a:ea typeface="Calibri"/>
                <a:cs typeface="Calibri"/>
                <a:sym typeface="Calibri"/>
              </a:defRPr>
            </a:lvl3pPr>
            <a:lvl4pPr marL="1371600" marR="0" lvl="3" indent="0" algn="ctr" rtl="0">
              <a:lnSpc>
                <a:spcPct val="100000"/>
              </a:lnSpc>
              <a:spcBef>
                <a:spcPts val="320"/>
              </a:spcBef>
              <a:spcAft>
                <a:spcPts val="0"/>
              </a:spcAft>
              <a:buClr>
                <a:schemeClr val="accent4"/>
              </a:buClr>
              <a:buFont typeface="Arial"/>
              <a:buNone/>
              <a:defRPr sz="1600" b="0" i="0" u="none" strike="noStrike" cap="none">
                <a:solidFill>
                  <a:srgbClr val="8C8B8A"/>
                </a:solidFill>
                <a:latin typeface="Calibri"/>
                <a:ea typeface="Calibri"/>
                <a:cs typeface="Calibri"/>
                <a:sym typeface="Calibri"/>
              </a:defRPr>
            </a:lvl4pPr>
            <a:lvl5pPr marL="1828800" marR="0" lvl="4" indent="0" algn="ctr"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ctr"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ctr"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ctr"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ctr"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23" name="Shape 123"/>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24" name="Shape 124"/>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50"/>
            <a:ext cx="6239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7" name="Shape 127"/>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28" name="Shape 128"/>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29" name="Shape 129"/>
          <p:cNvPicPr preferRelativeResize="0"/>
          <p:nvPr/>
        </p:nvPicPr>
        <p:blipFill rotWithShape="1">
          <a:blip r:embed="rId2">
            <a:alphaModFix/>
          </a:blip>
          <a:srcRect/>
          <a:stretch/>
        </p:blipFill>
        <p:spPr>
          <a:xfrm>
            <a:off x="7058025" y="4724400"/>
            <a:ext cx="1398587" cy="2133598"/>
          </a:xfrm>
          <a:prstGeom prst="rect">
            <a:avLst/>
          </a:prstGeom>
          <a:noFill/>
          <a:ln>
            <a:noFill/>
          </a:ln>
        </p:spPr>
      </p:pic>
      <p:pic>
        <p:nvPicPr>
          <p:cNvPr id="130" name="Shape 130"/>
          <p:cNvPicPr preferRelativeResize="0"/>
          <p:nvPr/>
        </p:nvPicPr>
        <p:blipFill rotWithShape="1">
          <a:blip r:embed="rId3">
            <a:alphaModFix/>
          </a:blip>
          <a:srcRect/>
          <a:stretch/>
        </p:blipFill>
        <p:spPr>
          <a:xfrm>
            <a:off x="6696999" y="155250"/>
            <a:ext cx="1712923" cy="931450"/>
          </a:xfrm>
          <a:prstGeom prst="rect">
            <a:avLst/>
          </a:prstGeom>
          <a:noFill/>
          <a:ln>
            <a:noFill/>
          </a:ln>
        </p:spPr>
      </p:pic>
      <p:sp>
        <p:nvSpPr>
          <p:cNvPr id="131" name="Shape 131"/>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Shape 132"/>
        <p:cNvGrpSpPr/>
        <p:nvPr/>
      </p:nvGrpSpPr>
      <p:grpSpPr>
        <a:xfrm>
          <a:off x="0" y="0"/>
          <a:ext cx="0" cy="0"/>
          <a:chOff x="0" y="0"/>
          <a:chExt cx="0" cy="0"/>
        </a:xfrm>
      </p:grpSpPr>
      <p:sp>
        <p:nvSpPr>
          <p:cNvPr id="133" name="Shape 133"/>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34" name="Shape 134"/>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35" name="Shape 135"/>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8" name="Shape 138"/>
          <p:cNvSpPr txBox="1">
            <a:spLocks noGrp="1"/>
          </p:cNvSpPr>
          <p:nvPr>
            <p:ph type="body" idx="1"/>
          </p:nvPr>
        </p:nvSpPr>
        <p:spPr>
          <a:xfrm>
            <a:off x="457200" y="1536191"/>
            <a:ext cx="3657600" cy="4590288"/>
          </a:xfrm>
          <a:prstGeom prst="rect">
            <a:avLst/>
          </a:prstGeom>
          <a:noFill/>
          <a:ln>
            <a:noFill/>
          </a:ln>
        </p:spPr>
        <p:txBody>
          <a:bodyPr lIns="91425" tIns="91425" rIns="91425" bIns="91425" anchor="t" anchorCtr="0"/>
          <a:lstStyle>
            <a:lvl1pPr marL="342900" marR="0" lvl="0" indent="1270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711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22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16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5080"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406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355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431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381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body" idx="2"/>
          </p:nvPr>
        </p:nvSpPr>
        <p:spPr>
          <a:xfrm>
            <a:off x="4419600" y="1536191"/>
            <a:ext cx="3657600" cy="4590288"/>
          </a:xfrm>
          <a:prstGeom prst="rect">
            <a:avLst/>
          </a:prstGeom>
          <a:noFill/>
          <a:ln>
            <a:noFill/>
          </a:ln>
        </p:spPr>
        <p:txBody>
          <a:bodyPr lIns="91425" tIns="91425" rIns="91425" bIns="91425" anchor="t" anchorCtr="0"/>
          <a:lstStyle>
            <a:lvl1pPr marL="342900" marR="0" lvl="0" indent="1270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711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22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16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5080"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406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355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431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381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41" name="Shape 141"/>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42" name="Shape 142"/>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5" name="Shape 145"/>
          <p:cNvSpPr txBox="1">
            <a:spLocks noGrp="1"/>
          </p:cNvSpPr>
          <p:nvPr>
            <p:ph type="body" idx="1"/>
          </p:nvPr>
        </p:nvSpPr>
        <p:spPr>
          <a:xfrm>
            <a:off x="4572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body" idx="2"/>
          </p:nvPr>
        </p:nvSpPr>
        <p:spPr>
          <a:xfrm>
            <a:off x="457200" y="2174875"/>
            <a:ext cx="3657600" cy="3951286"/>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body" idx="3"/>
          </p:nvPr>
        </p:nvSpPr>
        <p:spPr>
          <a:xfrm>
            <a:off x="44196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body" idx="4"/>
          </p:nvPr>
        </p:nvSpPr>
        <p:spPr>
          <a:xfrm>
            <a:off x="4419600" y="2174875"/>
            <a:ext cx="3657600" cy="3951286"/>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0" name="Shape 150"/>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1" name="Shape 151"/>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0" name="Shape 20"/>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1" name="Shape 21"/>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04801" y="5495544"/>
            <a:ext cx="7772400" cy="59435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4" name="Shape 154"/>
          <p:cNvSpPr txBox="1">
            <a:spLocks noGrp="1"/>
          </p:cNvSpPr>
          <p:nvPr>
            <p:ph type="body" idx="1"/>
          </p:nvPr>
        </p:nvSpPr>
        <p:spPr>
          <a:xfrm>
            <a:off x="304797" y="6096000"/>
            <a:ext cx="7772400" cy="609599"/>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6" name="Shape 156"/>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7" name="Shape 157"/>
          <p:cNvSpPr txBox="1">
            <a:spLocks noGrp="1"/>
          </p:cNvSpPr>
          <p:nvPr>
            <p:ph type="body" idx="2"/>
          </p:nvPr>
        </p:nvSpPr>
        <p:spPr>
          <a:xfrm>
            <a:off x="304800" y="381000"/>
            <a:ext cx="7772400" cy="494283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8" name="Shape 158"/>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01752" y="5495278"/>
            <a:ext cx="7772400" cy="594624"/>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1" name="Shape 161"/>
          <p:cNvSpPr>
            <a:spLocks noGrp="1"/>
          </p:cNvSpPr>
          <p:nvPr>
            <p:ph type="pic" idx="2"/>
          </p:nvPr>
        </p:nvSpPr>
        <p:spPr>
          <a:xfrm>
            <a:off x="0" y="0"/>
            <a:ext cx="8458200" cy="5486399"/>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2"/>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body" idx="1"/>
          </p:nvPr>
        </p:nvSpPr>
        <p:spPr>
          <a:xfrm>
            <a:off x="301752" y="6096000"/>
            <a:ext cx="7772400" cy="612648"/>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64" name="Shape 164"/>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65" name="Shape 165"/>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8" name="Shape 168"/>
          <p:cNvSpPr txBox="1">
            <a:spLocks noGrp="1"/>
          </p:cNvSpPr>
          <p:nvPr>
            <p:ph type="body" idx="1"/>
          </p:nvPr>
        </p:nvSpPr>
        <p:spPr>
          <a:xfrm rot="5400000">
            <a:off x="1866898" y="190500"/>
            <a:ext cx="4800600" cy="7619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70" name="Shape 170"/>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71" name="Shape 171"/>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rot="5400000">
            <a:off x="4579936" y="2324099"/>
            <a:ext cx="5851525" cy="17526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4" name="Shape 174"/>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76" name="Shape 176"/>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77" name="Shape 177"/>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71537" y="192088"/>
            <a:ext cx="8162924" cy="143192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0" name="Shape 180"/>
          <p:cNvSpPr txBox="1">
            <a:spLocks noGrp="1"/>
          </p:cNvSpPr>
          <p:nvPr>
            <p:ph type="body" idx="1"/>
          </p:nvPr>
        </p:nvSpPr>
        <p:spPr>
          <a:xfrm>
            <a:off x="912812" y="1905000"/>
            <a:ext cx="3978273" cy="4190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body" idx="2"/>
          </p:nvPr>
        </p:nvSpPr>
        <p:spPr>
          <a:xfrm>
            <a:off x="5043487" y="1905000"/>
            <a:ext cx="3979862" cy="4190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dt" idx="10"/>
          </p:nvPr>
        </p:nvSpPr>
        <p:spPr>
          <a:xfrm>
            <a:off x="1152525" y="6286500"/>
            <a:ext cx="1904999"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83" name="Shape 183"/>
          <p:cNvSpPr txBox="1">
            <a:spLocks noGrp="1"/>
          </p:cNvSpPr>
          <p:nvPr>
            <p:ph type="ftr" idx="11"/>
          </p:nvPr>
        </p:nvSpPr>
        <p:spPr>
          <a:xfrm>
            <a:off x="3590925" y="62865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84" name="Shape 184"/>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rot="5400000">
            <a:off x="4579936" y="2324099"/>
            <a:ext cx="5851525" cy="17526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7" name="Shape 37"/>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39" name="Shape 39"/>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0" name="Shape 40"/>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685800" y="1905000"/>
            <a:ext cx="7543800" cy="25939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6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3" name="Shape 43"/>
          <p:cNvSpPr txBox="1">
            <a:spLocks noGrp="1"/>
          </p:cNvSpPr>
          <p:nvPr>
            <p:ph type="subTitle" idx="1"/>
          </p:nvPr>
        </p:nvSpPr>
        <p:spPr>
          <a:xfrm>
            <a:off x="685800" y="4572000"/>
            <a:ext cx="6461759" cy="10667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ctr" rtl="0">
              <a:lnSpc>
                <a:spcPct val="100000"/>
              </a:lnSpc>
              <a:spcBef>
                <a:spcPts val="400"/>
              </a:spcBef>
              <a:spcAft>
                <a:spcPts val="0"/>
              </a:spcAft>
              <a:buClr>
                <a:schemeClr val="accent2"/>
              </a:buClr>
              <a:buFont typeface="Arial"/>
              <a:buNone/>
              <a:defRPr sz="2000" b="0" i="0" u="none" strike="noStrike" cap="none">
                <a:solidFill>
                  <a:srgbClr val="8C8B8A"/>
                </a:solidFill>
                <a:latin typeface="Calibri"/>
                <a:ea typeface="Calibri"/>
                <a:cs typeface="Calibri"/>
                <a:sym typeface="Calibri"/>
              </a:defRPr>
            </a:lvl2pPr>
            <a:lvl3pPr marL="914400" marR="0" lvl="2" indent="0" algn="ctr" rtl="0">
              <a:lnSpc>
                <a:spcPct val="100000"/>
              </a:lnSpc>
              <a:spcBef>
                <a:spcPts val="360"/>
              </a:spcBef>
              <a:spcAft>
                <a:spcPts val="0"/>
              </a:spcAft>
              <a:buClr>
                <a:schemeClr val="accent3"/>
              </a:buClr>
              <a:buFont typeface="Arial"/>
              <a:buNone/>
              <a:defRPr sz="1800" b="0" i="0" u="none" strike="noStrike" cap="none">
                <a:solidFill>
                  <a:srgbClr val="8C8B8A"/>
                </a:solidFill>
                <a:latin typeface="Calibri"/>
                <a:ea typeface="Calibri"/>
                <a:cs typeface="Calibri"/>
                <a:sym typeface="Calibri"/>
              </a:defRPr>
            </a:lvl3pPr>
            <a:lvl4pPr marL="1371600" marR="0" lvl="3" indent="0" algn="ctr" rtl="0">
              <a:lnSpc>
                <a:spcPct val="100000"/>
              </a:lnSpc>
              <a:spcBef>
                <a:spcPts val="320"/>
              </a:spcBef>
              <a:spcAft>
                <a:spcPts val="0"/>
              </a:spcAft>
              <a:buClr>
                <a:schemeClr val="accent4"/>
              </a:buClr>
              <a:buFont typeface="Arial"/>
              <a:buNone/>
              <a:defRPr sz="1600" b="0" i="0" u="none" strike="noStrike" cap="none">
                <a:solidFill>
                  <a:srgbClr val="8C8B8A"/>
                </a:solidFill>
                <a:latin typeface="Calibri"/>
                <a:ea typeface="Calibri"/>
                <a:cs typeface="Calibri"/>
                <a:sym typeface="Calibri"/>
              </a:defRPr>
            </a:lvl4pPr>
            <a:lvl5pPr marL="1828800" marR="0" lvl="4" indent="0" algn="ctr"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ctr"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ctr"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ctr"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ctr"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5" name="Shape 4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6" name="Shape 46"/>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9" name="Shape 49"/>
          <p:cNvSpPr txBox="1">
            <a:spLocks noGrp="1"/>
          </p:cNvSpPr>
          <p:nvPr>
            <p:ph type="body" idx="1"/>
          </p:nvPr>
        </p:nvSpPr>
        <p:spPr>
          <a:xfrm>
            <a:off x="457200" y="1536191"/>
            <a:ext cx="3657600" cy="4590288"/>
          </a:xfrm>
          <a:prstGeom prst="rect">
            <a:avLst/>
          </a:prstGeom>
          <a:noFill/>
          <a:ln>
            <a:noFill/>
          </a:ln>
        </p:spPr>
        <p:txBody>
          <a:bodyPr lIns="91425" tIns="91425" rIns="91425" bIns="91425" anchor="t" anchorCtr="0"/>
          <a:lstStyle>
            <a:lvl1pPr marL="342900" marR="0" lvl="0" indent="1270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711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22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16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5080"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406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355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431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381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2"/>
          </p:nvPr>
        </p:nvSpPr>
        <p:spPr>
          <a:xfrm>
            <a:off x="4419600" y="1536191"/>
            <a:ext cx="3657600" cy="4590288"/>
          </a:xfrm>
          <a:prstGeom prst="rect">
            <a:avLst/>
          </a:prstGeom>
          <a:noFill/>
          <a:ln>
            <a:noFill/>
          </a:ln>
        </p:spPr>
        <p:txBody>
          <a:bodyPr lIns="91425" tIns="91425" rIns="91425" bIns="91425" anchor="t" anchorCtr="0"/>
          <a:lstStyle>
            <a:lvl1pPr marL="342900" marR="0" lvl="0" indent="1270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711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22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16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5080"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406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355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431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381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2" name="Shape 52"/>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3" name="Shape 53"/>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6" name="Shape 56"/>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7" name="Shape 57"/>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722312" y="5486400"/>
            <a:ext cx="7659687" cy="1168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722312" y="3852862"/>
            <a:ext cx="6135686" cy="1633538"/>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Arial"/>
              <a:buNone/>
              <a:defRPr sz="1800" b="0" i="0" u="none" strike="noStrike" cap="none">
                <a:solidFill>
                  <a:srgbClr val="8C8B8A"/>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rgbClr val="8C8B8A"/>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62" name="Shape 62"/>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63" name="Shape 63"/>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6" name="Shape 66"/>
          <p:cNvSpPr txBox="1">
            <a:spLocks noGrp="1"/>
          </p:cNvSpPr>
          <p:nvPr>
            <p:ph type="body" idx="1"/>
          </p:nvPr>
        </p:nvSpPr>
        <p:spPr>
          <a:xfrm>
            <a:off x="4572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2"/>
          </p:nvPr>
        </p:nvSpPr>
        <p:spPr>
          <a:xfrm>
            <a:off x="457200" y="2174875"/>
            <a:ext cx="3657600" cy="3951286"/>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3"/>
          </p:nvPr>
        </p:nvSpPr>
        <p:spPr>
          <a:xfrm>
            <a:off x="44196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4"/>
          </p:nvPr>
        </p:nvSpPr>
        <p:spPr>
          <a:xfrm>
            <a:off x="4419600" y="2174875"/>
            <a:ext cx="3657600" cy="3951286"/>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1" name="Shape 71"/>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2" name="Shape 72"/>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04801" y="5495544"/>
            <a:ext cx="7772400" cy="59435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5" name="Shape 75"/>
          <p:cNvSpPr txBox="1">
            <a:spLocks noGrp="1"/>
          </p:cNvSpPr>
          <p:nvPr>
            <p:ph type="body" idx="1"/>
          </p:nvPr>
        </p:nvSpPr>
        <p:spPr>
          <a:xfrm>
            <a:off x="304797" y="6096000"/>
            <a:ext cx="7772400" cy="609599"/>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7" name="Shape 77"/>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8" name="Shape 78"/>
          <p:cNvSpPr txBox="1">
            <a:spLocks noGrp="1"/>
          </p:cNvSpPr>
          <p:nvPr>
            <p:ph type="body" idx="2"/>
          </p:nvPr>
        </p:nvSpPr>
        <p:spPr>
          <a:xfrm>
            <a:off x="304800" y="381000"/>
            <a:ext cx="7772400" cy="494283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 name="Shape 79"/>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 name="Shape 7"/>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Shape 8"/>
          <p:cNvSpPr/>
          <p:nvPr/>
        </p:nvSpPr>
        <p:spPr>
          <a:xfrm>
            <a:off x="8458200" y="5486400"/>
            <a:ext cx="685799" cy="6857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
        <p:nvSpPr>
          <p:cNvPr id="9" name="Shape 9"/>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0" name="Shape 1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 name="Shape 11"/>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bin"/>
              <a:buNone/>
            </a:pPr>
            <a:fld id="{00000000-1234-1234-1234-123412341234}" type="slidenum">
              <a:rPr lang="en-US" sz="1800" b="0" i="0" u="none" strike="noStrike" cap="none">
                <a:solidFill>
                  <a:srgbClr val="FFFFFF"/>
                </a:solidFill>
                <a:latin typeface="Cabin"/>
                <a:ea typeface="Cabin"/>
                <a:cs typeface="Cabin"/>
                <a:sym typeface="Cabin"/>
              </a:rPr>
              <a:t>‹#›</a:t>
            </a:fld>
            <a:endParaRPr lang="en-US" sz="1800" b="0" i="0" u="none" strike="noStrike" cap="none">
              <a:solidFill>
                <a:srgbClr val="FFFFFF"/>
              </a:solidFill>
              <a:latin typeface="Cabin"/>
              <a:ea typeface="Cabin"/>
              <a:cs typeface="Cabin"/>
              <a:sym typeface="Cabin"/>
            </a:endParaRPr>
          </a:p>
        </p:txBody>
      </p:sp>
      <p:sp>
        <p:nvSpPr>
          <p:cNvPr id="12" name="Shape 12"/>
          <p:cNvSpPr/>
          <p:nvPr/>
        </p:nvSpPr>
        <p:spPr>
          <a:xfrm>
            <a:off x="8458200" y="0"/>
            <a:ext cx="685799" cy="6858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6" name="Shape 96"/>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7" name="Shape 97"/>
          <p:cNvSpPr/>
          <p:nvPr/>
        </p:nvSpPr>
        <p:spPr>
          <a:xfrm>
            <a:off x="8458200" y="5486400"/>
            <a:ext cx="685799" cy="6857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
        <p:nvSpPr>
          <p:cNvPr id="98" name="Shape 98"/>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9" name="Shape 99"/>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00" name="Shape 100"/>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bin"/>
              <a:buNone/>
            </a:pPr>
            <a:fld id="{00000000-1234-1234-1234-123412341234}" type="slidenum">
              <a:rPr lang="en-US" sz="1800" b="0" i="0" u="none" strike="noStrike" cap="none">
                <a:solidFill>
                  <a:srgbClr val="FFFFFF"/>
                </a:solidFill>
                <a:latin typeface="Cabin"/>
                <a:ea typeface="Cabin"/>
                <a:cs typeface="Cabin"/>
                <a:sym typeface="Cabin"/>
              </a:rPr>
              <a:t>‹#›</a:t>
            </a:fld>
            <a:endParaRPr lang="en-US" sz="1800" b="0" i="0" u="none" strike="noStrike" cap="none">
              <a:solidFill>
                <a:srgbClr val="FFFFFF"/>
              </a:solidFill>
              <a:latin typeface="Cabin"/>
              <a:ea typeface="Cabin"/>
              <a:cs typeface="Cabin"/>
              <a:sym typeface="Cabin"/>
            </a:endParaRPr>
          </a:p>
        </p:txBody>
      </p:sp>
      <p:sp>
        <p:nvSpPr>
          <p:cNvPr id="101" name="Shape 101"/>
          <p:cNvSpPr/>
          <p:nvPr/>
        </p:nvSpPr>
        <p:spPr>
          <a:xfrm>
            <a:off x="8458200" y="0"/>
            <a:ext cx="685799" cy="6858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www.sausd.us/domain/12"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www.sausd.u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ctrTitle"/>
          </p:nvPr>
        </p:nvSpPr>
        <p:spPr>
          <a:xfrm>
            <a:off x="685800" y="2131950"/>
            <a:ext cx="7543800" cy="2594100"/>
          </a:xfrm>
          <a:prstGeom prst="rect">
            <a:avLst/>
          </a:prstGeom>
        </p:spPr>
        <p:txBody>
          <a:bodyPr lIns="91425" tIns="91425" rIns="91425" bIns="91425" anchor="t" anchorCtr="0">
            <a:noAutofit/>
          </a:bodyPr>
          <a:lstStyle/>
          <a:p>
            <a:pPr lvl="0">
              <a:spcBef>
                <a:spcPts val="0"/>
              </a:spcBef>
              <a:buNone/>
            </a:pPr>
            <a:r>
              <a:rPr lang="en-US"/>
              <a:t>Internet Basics</a:t>
            </a:r>
          </a:p>
        </p:txBody>
      </p:sp>
      <p:pic>
        <p:nvPicPr>
          <p:cNvPr id="190" name="Shape 190"/>
          <p:cNvPicPr preferRelativeResize="0"/>
          <p:nvPr/>
        </p:nvPicPr>
        <p:blipFill>
          <a:blip r:embed="rId3">
            <a:alphaModFix/>
          </a:blip>
          <a:stretch>
            <a:fillRect/>
          </a:stretch>
        </p:blipFill>
        <p:spPr>
          <a:xfrm>
            <a:off x="3778150" y="3384650"/>
            <a:ext cx="3248499" cy="268452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idx="4294967295"/>
          </p:nvPr>
        </p:nvSpPr>
        <p:spPr>
          <a:xfrm>
            <a:off x="148000" y="321500"/>
            <a:ext cx="79653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Return to the SAUSD District webpage </a:t>
            </a:r>
          </a:p>
        </p:txBody>
      </p:sp>
      <p:sp>
        <p:nvSpPr>
          <p:cNvPr id="299" name="Shape 299"/>
          <p:cNvSpPr txBox="1"/>
          <p:nvPr/>
        </p:nvSpPr>
        <p:spPr>
          <a:xfrm>
            <a:off x="349750" y="1126850"/>
            <a:ext cx="4981200" cy="749399"/>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rgbClr val="000000"/>
              </a:buClr>
              <a:buSzPct val="100000"/>
              <a:buFont typeface="Calibri"/>
              <a:buAutoNum type="arabicPeriod"/>
            </a:pPr>
            <a:r>
              <a:rPr lang="en-US" sz="1800" b="0" i="0" u="none" strike="noStrike" cap="none">
                <a:solidFill>
                  <a:srgbClr val="000000"/>
                </a:solidFill>
                <a:latin typeface="Calibri"/>
                <a:ea typeface="Calibri"/>
                <a:cs typeface="Calibri"/>
                <a:sym typeface="Calibri"/>
              </a:rPr>
              <a:t>Click on District in the top left corner.</a:t>
            </a:r>
          </a:p>
        </p:txBody>
      </p:sp>
      <p:pic>
        <p:nvPicPr>
          <p:cNvPr id="300" name="Shape 300"/>
          <p:cNvPicPr preferRelativeResize="0"/>
          <p:nvPr/>
        </p:nvPicPr>
        <p:blipFill rotWithShape="1">
          <a:blip r:embed="rId3">
            <a:alphaModFix/>
          </a:blip>
          <a:srcRect/>
          <a:stretch/>
        </p:blipFill>
        <p:spPr>
          <a:xfrm>
            <a:off x="761350" y="1666961"/>
            <a:ext cx="4445273" cy="1955625"/>
          </a:xfrm>
          <a:prstGeom prst="rect">
            <a:avLst/>
          </a:prstGeom>
          <a:noFill/>
          <a:ln w="9525" cap="flat" cmpd="sng">
            <a:solidFill>
              <a:srgbClr val="000000"/>
            </a:solidFill>
            <a:prstDash val="solid"/>
            <a:round/>
            <a:headEnd type="none" w="med" len="med"/>
            <a:tailEnd type="none" w="med" len="med"/>
          </a:ln>
        </p:spPr>
      </p:pic>
      <p:sp>
        <p:nvSpPr>
          <p:cNvPr id="301" name="Shape 301"/>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10</a:t>
            </a:fld>
            <a:endParaRPr lang="en-US"/>
          </a:p>
        </p:txBody>
      </p:sp>
      <p:sp>
        <p:nvSpPr>
          <p:cNvPr id="302" name="Shape 302"/>
          <p:cNvSpPr txBox="1"/>
          <p:nvPr/>
        </p:nvSpPr>
        <p:spPr>
          <a:xfrm>
            <a:off x="526900" y="3675150"/>
            <a:ext cx="7586400" cy="8123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2.	Once you are on the District’s main webpage, click on Parents in the top right corner.</a:t>
            </a:r>
          </a:p>
        </p:txBody>
      </p:sp>
      <p:pic>
        <p:nvPicPr>
          <p:cNvPr id="303" name="Shape 303"/>
          <p:cNvPicPr preferRelativeResize="0"/>
          <p:nvPr/>
        </p:nvPicPr>
        <p:blipFill rotWithShape="1">
          <a:blip r:embed="rId4">
            <a:alphaModFix/>
          </a:blip>
          <a:srcRect/>
          <a:stretch/>
        </p:blipFill>
        <p:spPr>
          <a:xfrm>
            <a:off x="632525" y="4487550"/>
            <a:ext cx="7169049" cy="2180449"/>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idx="4294967295"/>
          </p:nvPr>
        </p:nvSpPr>
        <p:spPr>
          <a:xfrm rot="-5400000">
            <a:off x="-1718925" y="2338099"/>
            <a:ext cx="5162100" cy="1121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SAUSD Parent Resources</a:t>
            </a:r>
          </a:p>
          <a:p>
            <a:pPr marL="342900" marR="0" lvl="0" indent="-88900" algn="l" rtl="0">
              <a:lnSpc>
                <a:spcPct val="100000"/>
              </a:lnSpc>
              <a:spcBef>
                <a:spcPts val="440"/>
              </a:spcBef>
              <a:spcAft>
                <a:spcPts val="0"/>
              </a:spcAft>
              <a:buClr>
                <a:schemeClr val="dk2"/>
              </a:buClr>
              <a:buSzPct val="25000"/>
              <a:buFont typeface="Cambria"/>
              <a:buNone/>
            </a:pPr>
            <a:endParaRPr sz="1000" b="0" i="0" u="none" strike="noStrike" cap="none">
              <a:solidFill>
                <a:schemeClr val="dk2"/>
              </a:solidFill>
              <a:latin typeface="Cambria"/>
              <a:ea typeface="Cambria"/>
              <a:cs typeface="Cambria"/>
              <a:sym typeface="Cambria"/>
            </a:endParaRPr>
          </a:p>
        </p:txBody>
      </p:sp>
      <p:sp>
        <p:nvSpPr>
          <p:cNvPr id="309" name="Shape 309"/>
          <p:cNvSpPr txBox="1"/>
          <p:nvPr/>
        </p:nvSpPr>
        <p:spPr>
          <a:xfrm>
            <a:off x="4468800" y="5723300"/>
            <a:ext cx="4192800" cy="441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hlink"/>
              </a:buClr>
              <a:buSzPct val="25000"/>
              <a:buFont typeface="Arial"/>
              <a:buNone/>
            </a:pPr>
            <a:r>
              <a:rPr lang="en-US" sz="1400" b="0" i="0" u="sng" strike="noStrike" cap="none" dirty="0">
                <a:solidFill>
                  <a:srgbClr val="0000FF"/>
                </a:solidFill>
                <a:latin typeface="Arial"/>
                <a:ea typeface="Arial"/>
                <a:cs typeface="Arial"/>
                <a:sym typeface="Arial"/>
                <a:hlinkClick r:id="rId3"/>
              </a:rPr>
              <a:t>http://www.sausd.us/domain/12</a:t>
            </a:r>
            <a:endParaRPr lang="en-US" sz="1400" b="0" i="0" u="sng" strike="noStrike" cap="none" dirty="0">
              <a:solidFill>
                <a:srgbClr val="0000FF"/>
              </a:solidFill>
              <a:latin typeface="Arial"/>
              <a:ea typeface="Arial"/>
              <a:cs typeface="Arial"/>
              <a:sym typeface="Arial"/>
              <a:hlinkClick r:id="rId3"/>
            </a:endParaRPr>
          </a:p>
        </p:txBody>
      </p:sp>
      <p:sp>
        <p:nvSpPr>
          <p:cNvPr id="310" name="Shape 310"/>
          <p:cNvSpPr/>
          <p:nvPr/>
        </p:nvSpPr>
        <p:spPr>
          <a:xfrm rot="567739">
            <a:off x="6560639" y="1499912"/>
            <a:ext cx="9123" cy="17952"/>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1" name="Shape 311"/>
          <p:cNvSpPr>
            <a:spLocks noGrp="1"/>
          </p:cNvSpPr>
          <p:nvPr>
            <p:ph type="sldNum" idx="12"/>
          </p:nvPr>
        </p:nvSpPr>
        <p:spPr>
          <a:xfrm>
            <a:off x="8531788" y="5953760"/>
            <a:ext cx="548700"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11</a:t>
            </a:fld>
            <a:endParaRPr lang="en-US"/>
          </a:p>
        </p:txBody>
      </p:sp>
      <p:pic>
        <p:nvPicPr>
          <p:cNvPr id="312" name="Shape 312"/>
          <p:cNvPicPr preferRelativeResize="0"/>
          <p:nvPr/>
        </p:nvPicPr>
        <p:blipFill rotWithShape="1">
          <a:blip r:embed="rId4">
            <a:alphaModFix/>
          </a:blip>
          <a:srcRect/>
          <a:stretch/>
        </p:blipFill>
        <p:spPr>
          <a:xfrm>
            <a:off x="1749100" y="232762"/>
            <a:ext cx="3098574" cy="6392475"/>
          </a:xfrm>
          <a:prstGeom prst="rect">
            <a:avLst/>
          </a:prstGeom>
          <a:noFill/>
          <a:ln w="9525" cap="flat" cmpd="sng">
            <a:solidFill>
              <a:srgbClr val="000000"/>
            </a:solidFill>
            <a:prstDash val="solid"/>
            <a:round/>
            <a:headEnd type="none" w="med" len="med"/>
            <a:tailEnd type="none" w="med" len="med"/>
          </a:ln>
        </p:spPr>
      </p:pic>
      <p:pic>
        <p:nvPicPr>
          <p:cNvPr id="313" name="Shape 313"/>
          <p:cNvPicPr preferRelativeResize="0"/>
          <p:nvPr/>
        </p:nvPicPr>
        <p:blipFill rotWithShape="1">
          <a:blip r:embed="rId5">
            <a:alphaModFix/>
          </a:blip>
          <a:srcRect/>
          <a:stretch/>
        </p:blipFill>
        <p:spPr>
          <a:xfrm>
            <a:off x="5015850" y="1499275"/>
            <a:ext cx="3098700" cy="3702900"/>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a:spLocks noGrp="1"/>
          </p:cNvSpPr>
          <p:nvPr>
            <p:ph type="sldNum" idx="12"/>
          </p:nvPr>
        </p:nvSpPr>
        <p:spPr>
          <a:xfrm>
            <a:off x="8531788" y="5648960"/>
            <a:ext cx="548700" cy="396300"/>
          </a:xfrm>
          <a:prstGeom prst="bracketPair">
            <a:avLst/>
          </a:prstGeom>
        </p:spPr>
        <p:txBody>
          <a:bodyPr lIns="0" tIns="0" rIns="0" bIns="0" anchor="ctr"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pic>
        <p:nvPicPr>
          <p:cNvPr id="319" name="Shape 319"/>
          <p:cNvPicPr preferRelativeResize="0"/>
          <p:nvPr/>
        </p:nvPicPr>
        <p:blipFill>
          <a:blip r:embed="rId3">
            <a:alphaModFix/>
          </a:blip>
          <a:stretch>
            <a:fillRect/>
          </a:stretch>
        </p:blipFill>
        <p:spPr>
          <a:xfrm>
            <a:off x="1278600" y="1460499"/>
            <a:ext cx="5776824" cy="408402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p:nvPr/>
        </p:nvSpPr>
        <p:spPr>
          <a:xfrm>
            <a:off x="876300" y="1581475"/>
            <a:ext cx="6400799" cy="91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a:p>
            <a:pPr marL="304800" marR="0" lvl="0" indent="-304800" algn="l" rtl="0">
              <a:lnSpc>
                <a:spcPct val="100000"/>
              </a:lnSpc>
              <a:spcBef>
                <a:spcPts val="0"/>
              </a:spcBef>
              <a:spcAft>
                <a:spcPts val="0"/>
              </a:spcAft>
              <a:buClr>
                <a:schemeClr val="accent1"/>
              </a:buClr>
              <a:buSzPct val="100000"/>
              <a:buFont typeface="Calibri"/>
              <a:buChar char="•"/>
            </a:pPr>
            <a:r>
              <a:rPr lang="en-US" sz="2200" b="0" i="0" u="none" strike="noStrike" cap="none">
                <a:solidFill>
                  <a:schemeClr val="dk1"/>
                </a:solidFill>
                <a:latin typeface="Calibri"/>
                <a:ea typeface="Calibri"/>
                <a:cs typeface="Calibri"/>
                <a:sym typeface="Calibri"/>
              </a:rPr>
              <a:t>Enter your Gmail username &amp; Password provided on your handout.</a:t>
            </a:r>
          </a:p>
          <a:p>
            <a:pPr marL="342900" marR="0" lvl="0" indent="-228600" algn="l" rtl="0">
              <a:lnSpc>
                <a:spcPct val="100000"/>
              </a:lnSpc>
              <a:spcBef>
                <a:spcPts val="440"/>
              </a:spcBef>
              <a:spcAft>
                <a:spcPts val="0"/>
              </a:spcAft>
              <a:buClr>
                <a:schemeClr val="accent1"/>
              </a:buClr>
              <a:buFont typeface="Arial"/>
              <a:buNone/>
            </a:pPr>
            <a:endParaRPr sz="2200" b="0" i="0" u="none" strike="noStrike" cap="none">
              <a:solidFill>
                <a:schemeClr val="dk1"/>
              </a:solidFill>
              <a:latin typeface="Cambria"/>
              <a:ea typeface="Cambria"/>
              <a:cs typeface="Cambria"/>
              <a:sym typeface="Cambria"/>
            </a:endParaRPr>
          </a:p>
        </p:txBody>
      </p:sp>
      <p:sp>
        <p:nvSpPr>
          <p:cNvPr id="205" name="Shape 205"/>
          <p:cNvSpPr txBox="1"/>
          <p:nvPr/>
        </p:nvSpPr>
        <p:spPr>
          <a:xfrm>
            <a:off x="304800" y="228600"/>
            <a:ext cx="6750000" cy="1200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F7F7F"/>
              </a:buClr>
              <a:buSzPct val="25000"/>
              <a:buFont typeface="Cambria"/>
              <a:buNone/>
            </a:pPr>
            <a:r>
              <a:rPr lang="en-US" sz="3600" b="0" i="0" u="none" strike="noStrike" cap="none">
                <a:solidFill>
                  <a:srgbClr val="7F7F7F"/>
                </a:solidFill>
                <a:latin typeface="Cambria"/>
                <a:ea typeface="Cambria"/>
                <a:cs typeface="Cambria"/>
                <a:sym typeface="Cambria"/>
              </a:rPr>
              <a:t>Log into the Chromebook  </a:t>
            </a:r>
          </a:p>
          <a:p>
            <a:pPr marL="0" marR="0" lvl="0" indent="0" algn="ctr" rtl="0">
              <a:lnSpc>
                <a:spcPct val="100000"/>
              </a:lnSpc>
              <a:spcBef>
                <a:spcPts val="0"/>
              </a:spcBef>
              <a:spcAft>
                <a:spcPts val="0"/>
              </a:spcAft>
              <a:buClr>
                <a:srgbClr val="7F7F7F"/>
              </a:buClr>
              <a:buSzPct val="25000"/>
              <a:buFont typeface="Cambria"/>
              <a:buNone/>
            </a:pPr>
            <a:r>
              <a:rPr lang="en-US" sz="3600" b="0" i="0" u="none" strike="noStrike" cap="none">
                <a:solidFill>
                  <a:srgbClr val="7F7F7F"/>
                </a:solidFill>
                <a:latin typeface="Cambria"/>
                <a:ea typeface="Cambria"/>
                <a:cs typeface="Cambria"/>
                <a:sym typeface="Cambria"/>
              </a:rPr>
              <a:t>using the test account provided</a:t>
            </a:r>
          </a:p>
        </p:txBody>
      </p:sp>
      <p:sp>
        <p:nvSpPr>
          <p:cNvPr id="206" name="Shape 206"/>
          <p:cNvSpPr txBox="1"/>
          <p:nvPr/>
        </p:nvSpPr>
        <p:spPr>
          <a:xfrm>
            <a:off x="1308325" y="2746375"/>
            <a:ext cx="3035100" cy="769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Cambria"/>
              <a:buNone/>
            </a:pPr>
            <a:r>
              <a:rPr lang="en-US" sz="2200" b="0" i="0" u="none" strike="noStrike" cap="none">
                <a:solidFill>
                  <a:srgbClr val="00B050"/>
                </a:solidFill>
                <a:latin typeface="Cabin"/>
                <a:ea typeface="Cabin"/>
                <a:cs typeface="Cabin"/>
                <a:sym typeface="Cabin"/>
              </a:rPr>
              <a:t>Enter Gmail Username </a:t>
            </a:r>
          </a:p>
          <a:p>
            <a:pPr marL="0" marR="0" lvl="0" indent="0" algn="ctr" rtl="0">
              <a:lnSpc>
                <a:spcPct val="100000"/>
              </a:lnSpc>
              <a:spcBef>
                <a:spcPts val="0"/>
              </a:spcBef>
              <a:spcAft>
                <a:spcPts val="0"/>
              </a:spcAft>
              <a:buClr>
                <a:srgbClr val="00B050"/>
              </a:buClr>
              <a:buSzPct val="25000"/>
              <a:buFont typeface="Cambria"/>
              <a:buNone/>
            </a:pPr>
            <a:r>
              <a:rPr lang="en-US" sz="2200" b="0" i="0" u="none" strike="noStrike" cap="none">
                <a:solidFill>
                  <a:srgbClr val="00B050"/>
                </a:solidFill>
                <a:latin typeface="Cabin"/>
                <a:ea typeface="Cabin"/>
                <a:cs typeface="Cabin"/>
                <a:sym typeface="Cabin"/>
              </a:rPr>
              <a:t>&amp; select Next</a:t>
            </a:r>
          </a:p>
        </p:txBody>
      </p:sp>
      <p:sp>
        <p:nvSpPr>
          <p:cNvPr id="207" name="Shape 207"/>
          <p:cNvSpPr txBox="1"/>
          <p:nvPr/>
        </p:nvSpPr>
        <p:spPr>
          <a:xfrm>
            <a:off x="4572000" y="2735259"/>
            <a:ext cx="2781300" cy="769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Cambria"/>
              <a:buNone/>
            </a:pPr>
            <a:r>
              <a:rPr lang="en-US" sz="2200" b="0" i="0" u="none" strike="noStrike" cap="none">
                <a:solidFill>
                  <a:srgbClr val="00B050"/>
                </a:solidFill>
                <a:latin typeface="Cabin"/>
                <a:ea typeface="Cabin"/>
                <a:cs typeface="Cabin"/>
                <a:sym typeface="Cabin"/>
              </a:rPr>
              <a:t>Enter Password</a:t>
            </a:r>
          </a:p>
          <a:p>
            <a:pPr marL="0" marR="0" lvl="0" indent="0" algn="ctr" rtl="0">
              <a:lnSpc>
                <a:spcPct val="100000"/>
              </a:lnSpc>
              <a:spcBef>
                <a:spcPts val="0"/>
              </a:spcBef>
              <a:spcAft>
                <a:spcPts val="0"/>
              </a:spcAft>
              <a:buClr>
                <a:srgbClr val="00B050"/>
              </a:buClr>
              <a:buSzPct val="25000"/>
              <a:buFont typeface="Cambria"/>
              <a:buNone/>
            </a:pPr>
            <a:r>
              <a:rPr lang="en-US" sz="2200" b="0" i="0" u="none" strike="noStrike" cap="none">
                <a:solidFill>
                  <a:srgbClr val="00B050"/>
                </a:solidFill>
                <a:latin typeface="Cabin"/>
                <a:ea typeface="Cabin"/>
                <a:cs typeface="Cabin"/>
                <a:sym typeface="Cabin"/>
              </a:rPr>
              <a:t>&amp; select Next</a:t>
            </a:r>
          </a:p>
        </p:txBody>
      </p:sp>
      <p:sp>
        <p:nvSpPr>
          <p:cNvPr id="208" name="Shape 20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lang="en-US" sz="1400" b="0" i="0" u="none" strike="noStrike" cap="none">
              <a:solidFill>
                <a:srgbClr val="000000"/>
              </a:solidFill>
              <a:latin typeface="Arial"/>
              <a:ea typeface="Arial"/>
              <a:cs typeface="Arial"/>
              <a:sym typeface="Arial"/>
            </a:endParaRPr>
          </a:p>
        </p:txBody>
      </p:sp>
      <p:pic>
        <p:nvPicPr>
          <p:cNvPr id="209" name="Shape 209"/>
          <p:cNvPicPr preferRelativeResize="0"/>
          <p:nvPr/>
        </p:nvPicPr>
        <p:blipFill>
          <a:blip r:embed="rId3">
            <a:alphaModFix/>
          </a:blip>
          <a:stretch>
            <a:fillRect/>
          </a:stretch>
        </p:blipFill>
        <p:spPr>
          <a:xfrm>
            <a:off x="1592874" y="3505200"/>
            <a:ext cx="2479674" cy="3043514"/>
          </a:xfrm>
          <a:prstGeom prst="rect">
            <a:avLst/>
          </a:prstGeom>
          <a:noFill/>
          <a:ln w="19050" cap="flat" cmpd="sng">
            <a:solidFill>
              <a:srgbClr val="434343"/>
            </a:solidFill>
            <a:prstDash val="solid"/>
            <a:round/>
            <a:headEnd type="none" w="med" len="med"/>
            <a:tailEnd type="none" w="med" len="med"/>
          </a:ln>
        </p:spPr>
      </p:pic>
      <p:sp>
        <p:nvSpPr>
          <p:cNvPr id="210" name="Shape 210"/>
          <p:cNvSpPr/>
          <p:nvPr/>
        </p:nvSpPr>
        <p:spPr>
          <a:xfrm>
            <a:off x="3446100" y="5706975"/>
            <a:ext cx="135300" cy="3192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1" name="Shape 211"/>
          <p:cNvSpPr/>
          <p:nvPr/>
        </p:nvSpPr>
        <p:spPr>
          <a:xfrm>
            <a:off x="92975" y="4867383"/>
            <a:ext cx="1359900" cy="520500"/>
          </a:xfrm>
          <a:prstGeom prst="rect">
            <a:avLst/>
          </a:prstGeom>
          <a:solidFill>
            <a:srgbClr val="D9D9D9"/>
          </a:solidFill>
          <a:ln w="38100" cap="flat" cmpd="sng">
            <a:solidFill>
              <a:srgbClr val="CC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200"/>
              <a:t>Enter your Gmail</a:t>
            </a:r>
          </a:p>
          <a:p>
            <a:pPr lvl="0" algn="ctr">
              <a:spcBef>
                <a:spcPts val="0"/>
              </a:spcBef>
              <a:buNone/>
            </a:pPr>
            <a:r>
              <a:rPr lang="en-US" sz="1200"/>
              <a:t>Username Only</a:t>
            </a:r>
          </a:p>
        </p:txBody>
      </p:sp>
      <p:sp>
        <p:nvSpPr>
          <p:cNvPr id="212" name="Shape 212"/>
          <p:cNvSpPr/>
          <p:nvPr/>
        </p:nvSpPr>
        <p:spPr>
          <a:xfrm rot="5400000">
            <a:off x="1544825" y="4867375"/>
            <a:ext cx="135300" cy="3192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13" name="Shape 213"/>
          <p:cNvPicPr preferRelativeResize="0"/>
          <p:nvPr/>
        </p:nvPicPr>
        <p:blipFill>
          <a:blip r:embed="rId4">
            <a:alphaModFix/>
          </a:blip>
          <a:stretch>
            <a:fillRect/>
          </a:stretch>
        </p:blipFill>
        <p:spPr>
          <a:xfrm>
            <a:off x="4808350" y="3563625"/>
            <a:ext cx="2426125" cy="2985100"/>
          </a:xfrm>
          <a:prstGeom prst="rect">
            <a:avLst/>
          </a:prstGeom>
          <a:noFill/>
          <a:ln w="19050" cap="flat" cmpd="sng">
            <a:solidFill>
              <a:srgbClr val="434343"/>
            </a:solidFill>
            <a:prstDash val="solid"/>
            <a:round/>
            <a:headEnd type="none" w="med" len="med"/>
            <a:tailEnd type="none" w="med" len="med"/>
          </a:ln>
        </p:spPr>
      </p:pic>
      <p:sp>
        <p:nvSpPr>
          <p:cNvPr id="214" name="Shape 214"/>
          <p:cNvSpPr/>
          <p:nvPr/>
        </p:nvSpPr>
        <p:spPr>
          <a:xfrm>
            <a:off x="6927075" y="4766700"/>
            <a:ext cx="1021500" cy="520500"/>
          </a:xfrm>
          <a:prstGeom prst="rect">
            <a:avLst/>
          </a:prstGeom>
          <a:solidFill>
            <a:srgbClr val="D9D9D9"/>
          </a:solidFill>
          <a:ln w="38100" cap="flat" cmpd="sng">
            <a:solidFill>
              <a:srgbClr val="CC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a:t>Enter your Password</a:t>
            </a:r>
          </a:p>
        </p:txBody>
      </p:sp>
      <p:sp>
        <p:nvSpPr>
          <p:cNvPr id="215" name="Shape 215"/>
          <p:cNvSpPr/>
          <p:nvPr/>
        </p:nvSpPr>
        <p:spPr>
          <a:xfrm rot="-5411916">
            <a:off x="6602749" y="4818923"/>
            <a:ext cx="173101" cy="4617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6" name="Shape 216"/>
          <p:cNvSpPr/>
          <p:nvPr/>
        </p:nvSpPr>
        <p:spPr>
          <a:xfrm>
            <a:off x="6621650" y="5706975"/>
            <a:ext cx="135300" cy="3192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idx="4294967295"/>
          </p:nvPr>
        </p:nvSpPr>
        <p:spPr>
          <a:xfrm>
            <a:off x="457200" y="274650"/>
            <a:ext cx="62397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0000"/>
              </a:buClr>
              <a:buSzPct val="25000"/>
              <a:buFont typeface="Cambria"/>
              <a:buNone/>
            </a:pPr>
            <a:r>
              <a:rPr lang="en-US" sz="3600" b="0" i="0" u="none" strike="noStrike" cap="none">
                <a:solidFill>
                  <a:srgbClr val="666666"/>
                </a:solidFill>
                <a:latin typeface="Cambria"/>
                <a:ea typeface="Cambria"/>
                <a:cs typeface="Cambria"/>
                <a:sym typeface="Cambria"/>
              </a:rPr>
              <a:t>Screen After Logging In</a:t>
            </a:r>
          </a:p>
        </p:txBody>
      </p:sp>
      <p:sp>
        <p:nvSpPr>
          <p:cNvPr id="236" name="Shape 236"/>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lang="en-US" sz="1400" b="0" i="0" u="none" strike="noStrike" cap="none">
              <a:solidFill>
                <a:srgbClr val="000000"/>
              </a:solidFill>
              <a:latin typeface="Arial"/>
              <a:ea typeface="Arial"/>
              <a:cs typeface="Arial"/>
              <a:sym typeface="Arial"/>
            </a:endParaRPr>
          </a:p>
        </p:txBody>
      </p:sp>
      <p:pic>
        <p:nvPicPr>
          <p:cNvPr id="237" name="Shape 237"/>
          <p:cNvPicPr preferRelativeResize="0"/>
          <p:nvPr/>
        </p:nvPicPr>
        <p:blipFill rotWithShape="1">
          <a:blip r:embed="rId3">
            <a:alphaModFix/>
          </a:blip>
          <a:srcRect/>
          <a:stretch/>
        </p:blipFill>
        <p:spPr>
          <a:xfrm>
            <a:off x="629558" y="1189050"/>
            <a:ext cx="7241688" cy="4504199"/>
          </a:xfrm>
          <a:prstGeom prst="rect">
            <a:avLst/>
          </a:prstGeom>
          <a:noFill/>
          <a:ln>
            <a:noFill/>
          </a:ln>
        </p:spPr>
      </p:pic>
      <p:pic>
        <p:nvPicPr>
          <p:cNvPr id="238" name="Shape 238"/>
          <p:cNvPicPr preferRelativeResize="0"/>
          <p:nvPr/>
        </p:nvPicPr>
        <p:blipFill rotWithShape="1">
          <a:blip r:embed="rId4">
            <a:alphaModFix/>
          </a:blip>
          <a:srcRect/>
          <a:stretch/>
        </p:blipFill>
        <p:spPr>
          <a:xfrm>
            <a:off x="1096875" y="5491223"/>
            <a:ext cx="452073" cy="523324"/>
          </a:xfrm>
          <a:prstGeom prst="rect">
            <a:avLst/>
          </a:prstGeom>
          <a:noFill/>
          <a:ln>
            <a:noFill/>
          </a:ln>
        </p:spPr>
      </p:pic>
      <p:pic>
        <p:nvPicPr>
          <p:cNvPr id="239" name="Shape 239"/>
          <p:cNvPicPr preferRelativeResize="0"/>
          <p:nvPr/>
        </p:nvPicPr>
        <p:blipFill rotWithShape="1">
          <a:blip r:embed="rId5">
            <a:alphaModFix/>
          </a:blip>
          <a:srcRect/>
          <a:stretch/>
        </p:blipFill>
        <p:spPr>
          <a:xfrm rot="-9790288" flipH="1">
            <a:off x="792036" y="4215947"/>
            <a:ext cx="2063851" cy="2063879"/>
          </a:xfrm>
          <a:prstGeom prst="rect">
            <a:avLst/>
          </a:prstGeom>
          <a:noFill/>
          <a:ln>
            <a:noFill/>
          </a:ln>
        </p:spPr>
      </p:pic>
      <p:sp>
        <p:nvSpPr>
          <p:cNvPr id="240" name="Shape 240"/>
          <p:cNvSpPr txBox="1"/>
          <p:nvPr/>
        </p:nvSpPr>
        <p:spPr>
          <a:xfrm>
            <a:off x="728850" y="6136625"/>
            <a:ext cx="5696400" cy="496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mbria"/>
              <a:buNone/>
            </a:pPr>
            <a:r>
              <a:rPr lang="en-US" sz="1800" b="0" i="0" u="none" strike="noStrike" cap="none">
                <a:solidFill>
                  <a:srgbClr val="000000"/>
                </a:solidFill>
                <a:latin typeface="Calibri"/>
                <a:ea typeface="Calibri"/>
                <a:cs typeface="Calibri"/>
                <a:sym typeface="Calibri"/>
              </a:rPr>
              <a:t>Click in the lower left corner on Google Chrome </a:t>
            </a:r>
          </a:p>
        </p:txBody>
      </p:sp>
      <p:pic>
        <p:nvPicPr>
          <p:cNvPr id="241" name="Shape 241"/>
          <p:cNvPicPr preferRelativeResize="0"/>
          <p:nvPr/>
        </p:nvPicPr>
        <p:blipFill rotWithShape="1">
          <a:blip r:embed="rId6">
            <a:alphaModFix/>
          </a:blip>
          <a:srcRect/>
          <a:stretch/>
        </p:blipFill>
        <p:spPr>
          <a:xfrm>
            <a:off x="5277175" y="6256312"/>
            <a:ext cx="257100" cy="2571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idx="4294967295"/>
          </p:nvPr>
        </p:nvSpPr>
        <p:spPr>
          <a:xfrm>
            <a:off x="1780075" y="2510850"/>
            <a:ext cx="5967900" cy="9648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Cambria"/>
              <a:buNone/>
            </a:pPr>
            <a:r>
              <a:rPr lang="en-US" sz="3600"/>
              <a:t>vs. </a:t>
            </a:r>
            <a:r>
              <a:rPr lang="en-US" sz="3600" b="0" i="0" u="none" strike="noStrike" cap="none">
                <a:solidFill>
                  <a:schemeClr val="dk2"/>
                </a:solidFill>
                <a:latin typeface="Cambria"/>
                <a:ea typeface="Cambria"/>
                <a:cs typeface="Cambria"/>
                <a:sym typeface="Cambria"/>
              </a:rPr>
              <a:t>Google Search</a:t>
            </a:r>
          </a:p>
        </p:txBody>
      </p:sp>
      <p:sp>
        <p:nvSpPr>
          <p:cNvPr id="248" name="Shape 248"/>
          <p:cNvSpPr txBox="1">
            <a:spLocks noGrp="1"/>
          </p:cNvSpPr>
          <p:nvPr>
            <p:ph type="body" idx="4294967295"/>
          </p:nvPr>
        </p:nvSpPr>
        <p:spPr>
          <a:xfrm>
            <a:off x="702650" y="3383400"/>
            <a:ext cx="5480700" cy="2828100"/>
          </a:xfrm>
          <a:prstGeom prst="rect">
            <a:avLst/>
          </a:prstGeom>
          <a:noFill/>
          <a:ln>
            <a:noFill/>
          </a:ln>
        </p:spPr>
        <p:txBody>
          <a:bodyPr lIns="91425" tIns="45700" rIns="91425" bIns="45700" anchor="t" anchorCtr="0">
            <a:noAutofit/>
          </a:bodyPr>
          <a:lstStyle/>
          <a:p>
            <a:pPr marL="342900" marR="0" lvl="0" indent="-2286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p:txBody>
      </p:sp>
      <p:pic>
        <p:nvPicPr>
          <p:cNvPr id="249" name="Shape 249"/>
          <p:cNvPicPr preferRelativeResize="0"/>
          <p:nvPr/>
        </p:nvPicPr>
        <p:blipFill rotWithShape="1">
          <a:blip r:embed="rId3">
            <a:alphaModFix/>
          </a:blip>
          <a:srcRect/>
          <a:stretch/>
        </p:blipFill>
        <p:spPr>
          <a:xfrm>
            <a:off x="1322599" y="3517575"/>
            <a:ext cx="5736900" cy="2958000"/>
          </a:xfrm>
          <a:prstGeom prst="rect">
            <a:avLst/>
          </a:prstGeom>
          <a:noFill/>
          <a:ln w="9525" cap="flat" cmpd="sng">
            <a:solidFill>
              <a:srgbClr val="000000"/>
            </a:solidFill>
            <a:prstDash val="solid"/>
            <a:round/>
            <a:headEnd type="none" w="med" len="med"/>
            <a:tailEnd type="none" w="med" len="med"/>
          </a:ln>
        </p:spPr>
      </p:pic>
      <p:pic>
        <p:nvPicPr>
          <p:cNvPr id="250" name="Shape 250"/>
          <p:cNvPicPr preferRelativeResize="0"/>
          <p:nvPr/>
        </p:nvPicPr>
        <p:blipFill rotWithShape="1">
          <a:blip r:embed="rId4">
            <a:alphaModFix/>
          </a:blip>
          <a:srcRect/>
          <a:stretch/>
        </p:blipFill>
        <p:spPr>
          <a:xfrm>
            <a:off x="1182986" y="1252335"/>
            <a:ext cx="5791200" cy="1038300"/>
          </a:xfrm>
          <a:prstGeom prst="rect">
            <a:avLst/>
          </a:prstGeom>
          <a:noFill/>
          <a:ln w="9525" cap="flat" cmpd="sng">
            <a:solidFill>
              <a:srgbClr val="0000FF"/>
            </a:solidFill>
            <a:prstDash val="solid"/>
            <a:round/>
            <a:headEnd type="none" w="med" len="med"/>
            <a:tailEnd type="none" w="med" len="med"/>
          </a:ln>
        </p:spPr>
      </p:pic>
      <p:sp>
        <p:nvSpPr>
          <p:cNvPr id="251" name="Shape 251"/>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sp>
        <p:nvSpPr>
          <p:cNvPr id="252" name="Shape 252"/>
          <p:cNvSpPr txBox="1"/>
          <p:nvPr/>
        </p:nvSpPr>
        <p:spPr>
          <a:xfrm>
            <a:off x="320122" y="196773"/>
            <a:ext cx="7367100" cy="11430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Cambria"/>
              <a:buNone/>
            </a:pPr>
            <a:r>
              <a:rPr lang="en-US" sz="3600">
                <a:solidFill>
                  <a:schemeClr val="dk2"/>
                </a:solidFill>
                <a:latin typeface="Cambria"/>
                <a:ea typeface="Cambria"/>
                <a:cs typeface="Cambria"/>
                <a:sym typeface="Cambria"/>
              </a:rPr>
              <a:t>The A</a:t>
            </a:r>
            <a:r>
              <a:rPr lang="en-US" sz="3600" b="0" i="0" u="none" strike="noStrike" cap="none">
                <a:solidFill>
                  <a:schemeClr val="dk2"/>
                </a:solidFill>
                <a:latin typeface="Cambria"/>
                <a:ea typeface="Cambria"/>
                <a:cs typeface="Cambria"/>
                <a:sym typeface="Cambria"/>
              </a:rPr>
              <a:t>ddress bar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idx="4294967295"/>
          </p:nvPr>
        </p:nvSpPr>
        <p:spPr>
          <a:xfrm>
            <a:off x="224850" y="226700"/>
            <a:ext cx="7772400" cy="1470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Let’s practice…with SAUSD resources</a:t>
            </a:r>
          </a:p>
          <a:p>
            <a:pPr marL="0" marR="0" lvl="0" indent="0" algn="l" rtl="0">
              <a:lnSpc>
                <a:spcPct val="100000"/>
              </a:lnSpc>
              <a:spcBef>
                <a:spcPts val="0"/>
              </a:spcBef>
              <a:spcAft>
                <a:spcPts val="0"/>
              </a:spcAft>
              <a:buClr>
                <a:schemeClr val="dk2"/>
              </a:buClr>
              <a:buSzPct val="25000"/>
              <a:buFont typeface="Cambria"/>
              <a:buNone/>
            </a:pPr>
            <a:r>
              <a:rPr lang="en-US" sz="2400" b="0" i="0" u="none" strike="noStrike" cap="none">
                <a:solidFill>
                  <a:schemeClr val="dk2"/>
                </a:solidFill>
                <a:latin typeface="Cambria"/>
                <a:ea typeface="Cambria"/>
                <a:cs typeface="Cambria"/>
                <a:sym typeface="Cambria"/>
              </a:rPr>
              <a:t>Online Resources for You and Your Family</a:t>
            </a:r>
          </a:p>
        </p:txBody>
      </p:sp>
      <p:sp>
        <p:nvSpPr>
          <p:cNvPr id="258" name="Shape 258"/>
          <p:cNvSpPr txBox="1">
            <a:spLocks noGrp="1"/>
          </p:cNvSpPr>
          <p:nvPr>
            <p:ph type="body" idx="4294967295"/>
          </p:nvPr>
        </p:nvSpPr>
        <p:spPr>
          <a:xfrm>
            <a:off x="309175" y="1545850"/>
            <a:ext cx="8222700" cy="4984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1800" b="0" i="0" u="none" strike="noStrike" cap="none">
                <a:solidFill>
                  <a:schemeClr val="dk1"/>
                </a:solidFill>
                <a:latin typeface="Calibri"/>
                <a:ea typeface="Calibri"/>
                <a:cs typeface="Calibri"/>
                <a:sym typeface="Calibri"/>
              </a:rPr>
              <a:t>Type </a:t>
            </a:r>
            <a:r>
              <a:rPr lang="en-US" sz="1800" b="0" i="0" u="sng" strike="noStrike" cap="none">
                <a:solidFill>
                  <a:schemeClr val="hlink"/>
                </a:solidFill>
                <a:latin typeface="Calibri"/>
                <a:ea typeface="Calibri"/>
                <a:cs typeface="Calibri"/>
                <a:sym typeface="Calibri"/>
                <a:hlinkClick r:id="rId3"/>
              </a:rPr>
              <a:t>www.sausd.us</a:t>
            </a:r>
            <a:r>
              <a:rPr lang="en-US" sz="1800" b="1"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 in the address bar (top left corner of your page)</a:t>
            </a:r>
          </a:p>
          <a:p>
            <a:pPr marL="0" marR="0" lvl="0" indent="0" algn="l" rtl="0">
              <a:lnSpc>
                <a:spcPct val="90000"/>
              </a:lnSpc>
              <a:spcBef>
                <a:spcPts val="0"/>
              </a:spcBef>
              <a:spcAft>
                <a:spcPts val="0"/>
              </a:spcAft>
              <a:buClr>
                <a:schemeClr val="accent1"/>
              </a:buClr>
              <a:buSzPct val="25000"/>
              <a:buFont typeface="Arial"/>
              <a:buNone/>
            </a:pPr>
            <a:endParaRPr sz="600" b="0" i="0" u="none" strike="noStrike" cap="none">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Clr>
                <a:schemeClr val="accent1"/>
              </a:buClr>
              <a:buSzPct val="25000"/>
              <a:buFont typeface="Arial"/>
              <a:buNone/>
            </a:pPr>
            <a:r>
              <a:rPr lang="en-US" sz="1800" b="0" i="0" u="none" strike="noStrike" cap="none">
                <a:solidFill>
                  <a:srgbClr val="000000"/>
                </a:solidFill>
                <a:latin typeface="Calibri"/>
                <a:ea typeface="Calibri"/>
                <a:cs typeface="Calibri"/>
                <a:sym typeface="Calibri"/>
              </a:rPr>
              <a:t>Then click </a:t>
            </a:r>
            <a:r>
              <a:rPr lang="en-US" sz="1800" b="1" i="0" u="none" strike="noStrike" cap="none">
                <a:solidFill>
                  <a:srgbClr val="000000"/>
                </a:solidFill>
                <a:latin typeface="Calibri"/>
                <a:ea typeface="Calibri"/>
                <a:cs typeface="Calibri"/>
                <a:sym typeface="Calibri"/>
              </a:rPr>
              <a:t>Enter </a:t>
            </a:r>
            <a:r>
              <a:rPr lang="en-US" sz="1800" b="0" i="0" u="none" strike="noStrike" cap="none">
                <a:solidFill>
                  <a:srgbClr val="000000"/>
                </a:solidFill>
                <a:latin typeface="Calibri"/>
                <a:ea typeface="Calibri"/>
                <a:cs typeface="Calibri"/>
                <a:sym typeface="Calibri"/>
              </a:rPr>
              <a:t>on your keyboard after you have typed in the website address.  This is the main webpage for all of the Santa Ana Unified School District.</a:t>
            </a: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rgbClr val="0000FF"/>
              </a:solidFill>
              <a:latin typeface="Calibri"/>
              <a:ea typeface="Calibri"/>
              <a:cs typeface="Calibri"/>
              <a:sym typeface="Calibri"/>
            </a:endParaRPr>
          </a:p>
          <a:p>
            <a:pPr marL="0" marR="0" lvl="0" indent="0" algn="l" rtl="0">
              <a:lnSpc>
                <a:spcPct val="9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p:txBody>
      </p:sp>
      <p:pic>
        <p:nvPicPr>
          <p:cNvPr id="259" name="Shape 259"/>
          <p:cNvPicPr preferRelativeResize="0"/>
          <p:nvPr/>
        </p:nvPicPr>
        <p:blipFill rotWithShape="1">
          <a:blip r:embed="rId4">
            <a:alphaModFix/>
          </a:blip>
          <a:srcRect/>
          <a:stretch/>
        </p:blipFill>
        <p:spPr>
          <a:xfrm>
            <a:off x="309173" y="2698225"/>
            <a:ext cx="6622223" cy="3597649"/>
          </a:xfrm>
          <a:prstGeom prst="rect">
            <a:avLst/>
          </a:prstGeom>
          <a:noFill/>
          <a:ln w="9525" cap="flat" cmpd="sng">
            <a:solidFill>
              <a:srgbClr val="000000"/>
            </a:solidFill>
            <a:prstDash val="solid"/>
            <a:round/>
            <a:headEnd type="none" w="med" len="med"/>
            <a:tailEnd type="none" w="med" len="med"/>
          </a:ln>
        </p:spPr>
      </p:pic>
      <p:sp>
        <p:nvSpPr>
          <p:cNvPr id="260" name="Shape 260"/>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idx="4294967295"/>
          </p:nvPr>
        </p:nvSpPr>
        <p:spPr>
          <a:xfrm>
            <a:off x="391625" y="143495"/>
            <a:ext cx="6297899" cy="8495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Choose Language preferences</a:t>
            </a:r>
          </a:p>
        </p:txBody>
      </p:sp>
      <p:sp>
        <p:nvSpPr>
          <p:cNvPr id="266" name="Shape 266"/>
          <p:cNvSpPr txBox="1"/>
          <p:nvPr/>
        </p:nvSpPr>
        <p:spPr>
          <a:xfrm>
            <a:off x="655550" y="846175"/>
            <a:ext cx="6876899" cy="990000"/>
          </a:xfrm>
          <a:prstGeom prst="rect">
            <a:avLst/>
          </a:prstGeom>
          <a:noFill/>
          <a:ln>
            <a:noFill/>
          </a:ln>
        </p:spPr>
        <p:txBody>
          <a:bodyPr lIns="91425" tIns="91425" rIns="91425" bIns="91425" anchor="ctr" anchorCtr="0">
            <a:noAutofit/>
          </a:bodyPr>
          <a:lstStyle/>
          <a:p>
            <a:pPr marL="457200" marR="0" lvl="0" indent="-342900" algn="l" rtl="0">
              <a:lnSpc>
                <a:spcPct val="100000"/>
              </a:lnSpc>
              <a:spcBef>
                <a:spcPts val="0"/>
              </a:spcBef>
              <a:spcAft>
                <a:spcPts val="0"/>
              </a:spcAft>
              <a:buClr>
                <a:srgbClr val="000000"/>
              </a:buClr>
              <a:buSzPct val="100000"/>
              <a:buFont typeface="Calibri"/>
              <a:buAutoNum type="arabicPeriod"/>
            </a:pPr>
            <a:r>
              <a:rPr lang="en-US" sz="1800" b="0" i="0" u="none" strike="noStrike" cap="none">
                <a:solidFill>
                  <a:srgbClr val="000000"/>
                </a:solidFill>
                <a:latin typeface="Calibri"/>
                <a:ea typeface="Calibri"/>
                <a:cs typeface="Calibri"/>
                <a:sym typeface="Calibri"/>
              </a:rPr>
              <a:t>Click on “Choose Language” in the top right corner of the page.</a:t>
            </a:r>
          </a:p>
          <a:p>
            <a:pPr marL="457200" marR="0" lvl="0" indent="-342900" algn="l" rtl="0">
              <a:lnSpc>
                <a:spcPct val="100000"/>
              </a:lnSpc>
              <a:spcBef>
                <a:spcPts val="0"/>
              </a:spcBef>
              <a:spcAft>
                <a:spcPts val="0"/>
              </a:spcAft>
              <a:buClr>
                <a:srgbClr val="000000"/>
              </a:buClr>
              <a:buSzPct val="100000"/>
              <a:buFont typeface="Calibri"/>
              <a:buAutoNum type="arabicPeriod"/>
            </a:pPr>
            <a:r>
              <a:rPr lang="en-US" sz="1800" b="0" i="0" u="none" strike="noStrike" cap="none">
                <a:solidFill>
                  <a:srgbClr val="000000"/>
                </a:solidFill>
                <a:latin typeface="Calibri"/>
                <a:ea typeface="Calibri"/>
                <a:cs typeface="Calibri"/>
                <a:sym typeface="Calibri"/>
              </a:rPr>
              <a:t>Select and click “English to Spanish”</a:t>
            </a:r>
          </a:p>
        </p:txBody>
      </p:sp>
      <p:pic>
        <p:nvPicPr>
          <p:cNvPr id="267" name="Shape 267"/>
          <p:cNvPicPr preferRelativeResize="0"/>
          <p:nvPr/>
        </p:nvPicPr>
        <p:blipFill rotWithShape="1">
          <a:blip r:embed="rId3">
            <a:alphaModFix/>
          </a:blip>
          <a:srcRect/>
          <a:stretch/>
        </p:blipFill>
        <p:spPr>
          <a:xfrm>
            <a:off x="231198" y="2182924"/>
            <a:ext cx="7995899" cy="4497700"/>
          </a:xfrm>
          <a:prstGeom prst="rect">
            <a:avLst/>
          </a:prstGeom>
          <a:noFill/>
          <a:ln w="9525" cap="flat" cmpd="sng">
            <a:solidFill>
              <a:srgbClr val="000000"/>
            </a:solidFill>
            <a:prstDash val="solid"/>
            <a:round/>
            <a:headEnd type="none" w="med" len="med"/>
            <a:tailEnd type="none" w="med" len="med"/>
          </a:ln>
        </p:spPr>
      </p:pic>
      <p:sp>
        <p:nvSpPr>
          <p:cNvPr id="268" name="Shape 26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Find your child’s school webpage</a:t>
            </a:r>
          </a:p>
        </p:txBody>
      </p:sp>
      <p:sp>
        <p:nvSpPr>
          <p:cNvPr id="274" name="Shape 274"/>
          <p:cNvSpPr txBox="1">
            <a:spLocks noGrp="1"/>
          </p:cNvSpPr>
          <p:nvPr>
            <p:ph type="body" idx="4294967295"/>
          </p:nvPr>
        </p:nvSpPr>
        <p:spPr>
          <a:xfrm>
            <a:off x="457200" y="1417650"/>
            <a:ext cx="7619999" cy="4983300"/>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25000"/>
              <a:buFont typeface="Arial"/>
              <a:buNone/>
            </a:pPr>
            <a:r>
              <a:rPr lang="en-US" sz="1800" b="0" i="0" u="none" strike="noStrike" cap="none">
                <a:solidFill>
                  <a:schemeClr val="dk1"/>
                </a:solidFill>
                <a:latin typeface="Calibri"/>
                <a:ea typeface="Calibri"/>
                <a:cs typeface="Calibri"/>
                <a:sym typeface="Calibri"/>
              </a:rPr>
              <a:t>Click on </a:t>
            </a:r>
            <a:r>
              <a:rPr lang="en-US" sz="1800" b="1" i="0" u="none" strike="noStrike" cap="none">
                <a:solidFill>
                  <a:schemeClr val="dk1"/>
                </a:solidFill>
                <a:latin typeface="Calibri"/>
                <a:ea typeface="Calibri"/>
                <a:cs typeface="Calibri"/>
                <a:sym typeface="Calibri"/>
              </a:rPr>
              <a:t>SCHOOLS</a:t>
            </a:r>
            <a:r>
              <a:rPr lang="en-US" sz="1800" b="0" i="0" u="none" strike="noStrike" cap="none">
                <a:solidFill>
                  <a:schemeClr val="dk1"/>
                </a:solidFill>
                <a:latin typeface="Calibri"/>
                <a:ea typeface="Calibri"/>
                <a:cs typeface="Calibri"/>
                <a:sym typeface="Calibri"/>
              </a:rPr>
              <a:t>  </a:t>
            </a:r>
          </a:p>
        </p:txBody>
      </p:sp>
      <p:pic>
        <p:nvPicPr>
          <p:cNvPr id="275" name="Shape 275"/>
          <p:cNvPicPr preferRelativeResize="0"/>
          <p:nvPr/>
        </p:nvPicPr>
        <p:blipFill rotWithShape="1">
          <a:blip r:embed="rId3">
            <a:alphaModFix/>
          </a:blip>
          <a:srcRect/>
          <a:stretch/>
        </p:blipFill>
        <p:spPr>
          <a:xfrm>
            <a:off x="457200" y="2093650"/>
            <a:ext cx="7202974" cy="4213473"/>
          </a:xfrm>
          <a:prstGeom prst="rect">
            <a:avLst/>
          </a:prstGeom>
          <a:noFill/>
          <a:ln w="9525" cap="flat" cmpd="sng">
            <a:solidFill>
              <a:srgbClr val="000000"/>
            </a:solidFill>
            <a:prstDash val="solid"/>
            <a:round/>
            <a:headEnd type="none" w="med" len="med"/>
            <a:tailEnd type="none" w="med" len="med"/>
          </a:ln>
        </p:spPr>
      </p:pic>
      <p:sp>
        <p:nvSpPr>
          <p:cNvPr id="276" name="Shape 276"/>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Find the name of your school</a:t>
            </a:r>
          </a:p>
        </p:txBody>
      </p:sp>
      <p:sp>
        <p:nvSpPr>
          <p:cNvPr id="282" name="Shape 282"/>
          <p:cNvSpPr txBox="1">
            <a:spLocks noGrp="1"/>
          </p:cNvSpPr>
          <p:nvPr>
            <p:ph type="body" idx="4294967295"/>
          </p:nvPr>
        </p:nvSpPr>
        <p:spPr>
          <a:xfrm>
            <a:off x="457200" y="1208575"/>
            <a:ext cx="7619999" cy="5192100"/>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chemeClr val="accent1"/>
              </a:buClr>
              <a:buSzPct val="100000"/>
              <a:buFont typeface="Arial"/>
              <a:buChar char="•"/>
            </a:pPr>
            <a:r>
              <a:rPr lang="en-US" sz="1800" b="0" i="0" u="none" strike="noStrike" cap="none">
                <a:solidFill>
                  <a:schemeClr val="dk1"/>
                </a:solidFill>
                <a:latin typeface="Calibri"/>
                <a:ea typeface="Calibri"/>
                <a:cs typeface="Calibri"/>
                <a:sym typeface="Calibri"/>
              </a:rPr>
              <a:t>Click on the triangle to open the list of school names.</a:t>
            </a:r>
          </a:p>
          <a:p>
            <a:pPr marL="457200" marR="0" lvl="0" indent="-342900" algn="l" rtl="0">
              <a:lnSpc>
                <a:spcPct val="100000"/>
              </a:lnSpc>
              <a:spcBef>
                <a:spcPts val="0"/>
              </a:spcBef>
              <a:spcAft>
                <a:spcPts val="0"/>
              </a:spcAft>
              <a:buClr>
                <a:schemeClr val="accent1"/>
              </a:buClr>
              <a:buSzPct val="100000"/>
              <a:buFont typeface="Arial"/>
              <a:buChar char="•"/>
            </a:pPr>
            <a:r>
              <a:rPr lang="en-US" sz="1800" b="0" i="0" u="none" strike="noStrike" cap="none">
                <a:solidFill>
                  <a:schemeClr val="dk1"/>
                </a:solidFill>
                <a:latin typeface="Calibri"/>
                <a:ea typeface="Calibri"/>
                <a:cs typeface="Calibri"/>
                <a:sym typeface="Calibri"/>
              </a:rPr>
              <a:t>Click on the name of your child’s school.</a:t>
            </a:r>
          </a:p>
          <a:p>
            <a:pPr marL="914400" marR="0" lvl="1" indent="-342900" algn="l" rtl="0">
              <a:lnSpc>
                <a:spcPct val="100000"/>
              </a:lnSpc>
              <a:spcBef>
                <a:spcPts val="0"/>
              </a:spcBef>
              <a:spcAft>
                <a:spcPts val="0"/>
              </a:spcAft>
              <a:buClr>
                <a:schemeClr val="accent2"/>
              </a:buClr>
              <a:buSzPct val="100000"/>
              <a:buFont typeface="Arial"/>
              <a:buChar char="•"/>
            </a:pPr>
            <a:r>
              <a:rPr lang="en-US" sz="1800" b="0" i="0" u="none" strike="noStrike" cap="none">
                <a:solidFill>
                  <a:schemeClr val="dk1"/>
                </a:solidFill>
                <a:latin typeface="Calibri"/>
                <a:ea typeface="Calibri"/>
                <a:cs typeface="Calibri"/>
                <a:sym typeface="Calibri"/>
              </a:rPr>
              <a:t>The schools are listed in alphabetical order. </a:t>
            </a:r>
          </a:p>
          <a:p>
            <a:pPr marL="457200" marR="0" lvl="0" indent="-342900" algn="l" rtl="0">
              <a:lnSpc>
                <a:spcPct val="100000"/>
              </a:lnSpc>
              <a:spcBef>
                <a:spcPts val="0"/>
              </a:spcBef>
              <a:spcAft>
                <a:spcPts val="0"/>
              </a:spcAft>
              <a:buClr>
                <a:schemeClr val="accent1"/>
              </a:buClr>
              <a:buSzPct val="100000"/>
              <a:buFont typeface="Arial"/>
              <a:buChar char="•"/>
            </a:pPr>
            <a:r>
              <a:rPr lang="en-US" sz="1800" b="0" i="0" u="none" strike="noStrike" cap="none">
                <a:solidFill>
                  <a:schemeClr val="dk1"/>
                </a:solidFill>
                <a:latin typeface="Calibri"/>
                <a:ea typeface="Calibri"/>
                <a:cs typeface="Calibri"/>
                <a:sym typeface="Calibri"/>
              </a:rPr>
              <a:t>Click the                  button once you have found the name of the school.</a:t>
            </a:r>
          </a:p>
        </p:txBody>
      </p:sp>
      <p:pic>
        <p:nvPicPr>
          <p:cNvPr id="283" name="Shape 283"/>
          <p:cNvPicPr preferRelativeResize="0"/>
          <p:nvPr/>
        </p:nvPicPr>
        <p:blipFill rotWithShape="1">
          <a:blip r:embed="rId3">
            <a:alphaModFix/>
          </a:blip>
          <a:srcRect/>
          <a:stretch/>
        </p:blipFill>
        <p:spPr>
          <a:xfrm>
            <a:off x="457187" y="2749450"/>
            <a:ext cx="7878923" cy="3923048"/>
          </a:xfrm>
          <a:prstGeom prst="rect">
            <a:avLst/>
          </a:prstGeom>
          <a:noFill/>
          <a:ln w="9525" cap="flat" cmpd="sng">
            <a:solidFill>
              <a:srgbClr val="000000"/>
            </a:solidFill>
            <a:prstDash val="solid"/>
            <a:round/>
            <a:headEnd type="none" w="med" len="med"/>
            <a:tailEnd type="none" w="med" len="med"/>
          </a:ln>
        </p:spPr>
      </p:pic>
      <p:sp>
        <p:nvSpPr>
          <p:cNvPr id="284" name="Shape 284"/>
          <p:cNvSpPr txBox="1"/>
          <p:nvPr/>
        </p:nvSpPr>
        <p:spPr>
          <a:xfrm>
            <a:off x="1836325" y="2192325"/>
            <a:ext cx="824400" cy="309000"/>
          </a:xfrm>
          <a:prstGeom prst="rect">
            <a:avLst/>
          </a:prstGeom>
          <a:solidFill>
            <a:srgbClr val="434343"/>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Submit</a:t>
            </a:r>
          </a:p>
        </p:txBody>
      </p:sp>
      <p:sp>
        <p:nvSpPr>
          <p:cNvPr id="285" name="Shape 285"/>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Learn about your child’s school</a:t>
            </a:r>
          </a:p>
          <a:p>
            <a:pPr marL="0" marR="0" lvl="0" indent="0" algn="l" rtl="0">
              <a:lnSpc>
                <a:spcPct val="100000"/>
              </a:lnSpc>
              <a:spcBef>
                <a:spcPts val="0"/>
              </a:spcBef>
              <a:spcAft>
                <a:spcPts val="0"/>
              </a:spcAft>
              <a:buClr>
                <a:schemeClr val="dk2"/>
              </a:buClr>
              <a:buSzPct val="25000"/>
              <a:buFont typeface="Cambria"/>
              <a:buNone/>
            </a:pPr>
            <a:r>
              <a:rPr lang="en-US" sz="2400" b="0" i="0" u="none" strike="noStrike" cap="none">
                <a:solidFill>
                  <a:schemeClr val="dk2"/>
                </a:solidFill>
                <a:latin typeface="Cambria"/>
                <a:ea typeface="Cambria"/>
                <a:cs typeface="Cambria"/>
                <a:sym typeface="Cambria"/>
              </a:rPr>
              <a:t>Let’s have a Scavenger Hunt... </a:t>
            </a:r>
          </a:p>
        </p:txBody>
      </p:sp>
      <p:sp>
        <p:nvSpPr>
          <p:cNvPr id="291" name="Shape 291"/>
          <p:cNvSpPr txBox="1">
            <a:spLocks noGrp="1"/>
          </p:cNvSpPr>
          <p:nvPr>
            <p:ph type="body" idx="4294967295"/>
          </p:nvPr>
        </p:nvSpPr>
        <p:spPr>
          <a:xfrm>
            <a:off x="457200" y="1600200"/>
            <a:ext cx="7619999" cy="4864199"/>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25000"/>
              <a:buFont typeface="Arial"/>
              <a:buNone/>
            </a:pPr>
            <a:r>
              <a:rPr lang="en-US" sz="2200" b="0" i="0" u="none" strike="noStrike" cap="none">
                <a:solidFill>
                  <a:schemeClr val="dk1"/>
                </a:solidFill>
                <a:latin typeface="Calibri"/>
                <a:ea typeface="Calibri"/>
                <a:cs typeface="Calibri"/>
                <a:sym typeface="Calibri"/>
              </a:rPr>
              <a:t>Find the following 4 </a:t>
            </a:r>
            <a:r>
              <a:rPr lang="en-US"/>
              <a:t>items </a:t>
            </a:r>
            <a:r>
              <a:rPr lang="en-US" sz="2200" b="0" i="0" u="none" strike="noStrike" cap="none">
                <a:solidFill>
                  <a:schemeClr val="dk1"/>
                </a:solidFill>
                <a:latin typeface="Calibri"/>
                <a:ea typeface="Calibri"/>
                <a:cs typeface="Calibri"/>
                <a:sym typeface="Calibri"/>
              </a:rPr>
              <a:t>on the school’s webpage:</a:t>
            </a:r>
          </a:p>
          <a:p>
            <a:pPr marL="342900" marR="0" lvl="0" indent="-889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accent1"/>
              </a:buClr>
              <a:buSzPct val="100000"/>
              <a:buFont typeface="Arial"/>
              <a:buAutoNum type="arabicPeriod"/>
            </a:pPr>
            <a:r>
              <a:rPr lang="en-US" sz="2200" b="0" i="0" u="none" strike="noStrike" cap="none">
                <a:solidFill>
                  <a:schemeClr val="dk1"/>
                </a:solidFill>
                <a:latin typeface="Calibri"/>
                <a:ea typeface="Calibri"/>
                <a:cs typeface="Calibri"/>
                <a:sym typeface="Calibri"/>
              </a:rPr>
              <a:t>What is the name of the school’s principal?</a:t>
            </a:r>
          </a:p>
          <a:p>
            <a:pPr marL="0" marR="0" lvl="0" indent="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accent1"/>
              </a:buClr>
              <a:buSzPct val="100000"/>
              <a:buFont typeface="Arial"/>
              <a:buAutoNum type="arabicPeriod"/>
            </a:pPr>
            <a:r>
              <a:rPr lang="en-US" sz="2200" b="0" i="0" u="none" strike="noStrike" cap="none">
                <a:solidFill>
                  <a:schemeClr val="dk1"/>
                </a:solidFill>
                <a:latin typeface="Calibri"/>
                <a:ea typeface="Calibri"/>
                <a:cs typeface="Calibri"/>
                <a:sym typeface="Calibri"/>
              </a:rPr>
              <a:t>What is the phone # of the school?</a:t>
            </a:r>
          </a:p>
          <a:p>
            <a:pPr marL="0" marR="0" lvl="0" indent="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accent1"/>
              </a:buClr>
              <a:buSzPct val="100000"/>
              <a:buFont typeface="Arial"/>
              <a:buAutoNum type="arabicPeriod"/>
            </a:pPr>
            <a:r>
              <a:rPr lang="en-US" sz="2200" b="0" i="0" u="none" strike="noStrike" cap="none">
                <a:solidFill>
                  <a:schemeClr val="dk1"/>
                </a:solidFill>
                <a:latin typeface="Calibri"/>
                <a:ea typeface="Calibri"/>
                <a:cs typeface="Calibri"/>
                <a:sym typeface="Calibri"/>
              </a:rPr>
              <a:t>Where is the school calendar?</a:t>
            </a:r>
          </a:p>
          <a:p>
            <a:pPr marL="0" marR="0" lvl="0" indent="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accent1"/>
              </a:buClr>
              <a:buSzPct val="100000"/>
              <a:buFont typeface="Arial"/>
              <a:buAutoNum type="arabicPeriod"/>
            </a:pPr>
            <a:r>
              <a:rPr lang="en-US" sz="2200" b="0" i="0" u="none" strike="noStrike" cap="none">
                <a:solidFill>
                  <a:schemeClr val="dk1"/>
                </a:solidFill>
                <a:latin typeface="Calibri"/>
                <a:ea typeface="Calibri"/>
                <a:cs typeface="Calibri"/>
                <a:sym typeface="Calibri"/>
              </a:rPr>
              <a:t>What is one current event happening at the school?</a:t>
            </a:r>
          </a:p>
          <a:p>
            <a:pPr marL="0" marR="0" lvl="0" indent="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p:txBody>
      </p:sp>
      <p:sp>
        <p:nvSpPr>
          <p:cNvPr id="292" name="Shape 292"/>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9</a:t>
            </a:fld>
            <a:endParaRPr lang="en-US"/>
          </a:p>
        </p:txBody>
      </p:sp>
      <p:pic>
        <p:nvPicPr>
          <p:cNvPr id="293" name="Shape 293"/>
          <p:cNvPicPr preferRelativeResize="0"/>
          <p:nvPr/>
        </p:nvPicPr>
        <p:blipFill>
          <a:blip r:embed="rId3">
            <a:alphaModFix/>
          </a:blip>
          <a:stretch>
            <a:fillRect/>
          </a:stretch>
        </p:blipFill>
        <p:spPr>
          <a:xfrm>
            <a:off x="6298375" y="2475875"/>
            <a:ext cx="1646425" cy="16464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Adjacency">
  <a:themeElements>
    <a:clrScheme name="Custom 32">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0000FF"/>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Custom 31">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0000FF"/>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465</Words>
  <Application>Microsoft Office PowerPoint</Application>
  <PresentationFormat>On-screen Show (4:3)</PresentationFormat>
  <Paragraphs>80</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Cabin</vt:lpstr>
      <vt:lpstr>Cambria</vt:lpstr>
      <vt:lpstr>Adjacency</vt:lpstr>
      <vt:lpstr>Adjacency</vt:lpstr>
      <vt:lpstr>Internet Basics</vt:lpstr>
      <vt:lpstr>PowerPoint Presentation</vt:lpstr>
      <vt:lpstr>Screen After Logging In</vt:lpstr>
      <vt:lpstr>vs. Google Search</vt:lpstr>
      <vt:lpstr>Let’s practice…with SAUSD resources Online Resources for You and Your Family</vt:lpstr>
      <vt:lpstr>Choose Language preferences</vt:lpstr>
      <vt:lpstr>Find your child’s school webpage</vt:lpstr>
      <vt:lpstr>Find the name of your school</vt:lpstr>
      <vt:lpstr>Learn about your child’s school Let’s have a Scavenger Hunt... </vt:lpstr>
      <vt:lpstr>Return to the SAUSD District webpage </vt:lpstr>
      <vt:lpstr>SAUSD Parent Resources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Basics</dc:title>
  <cp:lastModifiedBy>Fast, Juanita</cp:lastModifiedBy>
  <cp:revision>2</cp:revision>
  <dcterms:modified xsi:type="dcterms:W3CDTF">2016-03-17T20:37:24Z</dcterms:modified>
</cp:coreProperties>
</file>